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0" r:id="rId4"/>
    <p:sldId id="261" r:id="rId5"/>
    <p:sldId id="259" r:id="rId6"/>
    <p:sldId id="258" r:id="rId7"/>
    <p:sldId id="257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791CC-BBA1-4689-9336-C891103EE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B71CEA-3BC9-48C4-81A4-DB16E7E613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27418-0DBC-4704-B01B-1208064DD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0ECB8-F4B6-4A19-B89D-0F33D931079B}" type="datetimeFigureOut">
              <a:rPr lang="en-IN" smtClean="0"/>
              <a:t>11/08/2018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EA5CE-D4B8-404A-9392-9880C2D7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E8D83-3E36-4D7B-9F69-D7821571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ACE2-B20F-4796-A837-7D5306DF71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0840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F6B9-B5DB-41E7-A4E8-3098C5EF7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79507-402C-4DBD-BF6F-942D2AE6E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58948-5238-40A6-B6DA-011E5449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0ECB8-F4B6-4A19-B89D-0F33D931079B}" type="datetimeFigureOut">
              <a:rPr lang="en-IN" smtClean="0"/>
              <a:t>11/08/2018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4875F-235A-4146-AAF0-5833833C5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3345C-63B7-4313-8FA5-06C9739A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ACE2-B20F-4796-A837-7D5306DF71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64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4E3F4-4838-4CB2-9D55-8E264E1C7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49D66-C105-4E25-B36F-5062287E1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4EC63-31A0-47B6-B71D-1FE15D83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0ECB8-F4B6-4A19-B89D-0F33D931079B}" type="datetimeFigureOut">
              <a:rPr lang="en-IN" smtClean="0"/>
              <a:t>11/08/2018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D7060-E864-48E2-A501-25C13AA72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04DE8-C679-4E08-962B-686DA2778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ACE2-B20F-4796-A837-7D5306DF71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233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7EBF5-4CEF-4AAF-B72D-44B44931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ADBE3-4F7A-4D91-AC14-C4F0C6262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3147F8-AFCD-4435-A9D5-4413C582C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10040-5CB3-41A9-8029-DC4051C67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0ECB8-F4B6-4A19-B89D-0F33D931079B}" type="datetimeFigureOut">
              <a:rPr lang="en-IN" smtClean="0"/>
              <a:t>11/08/2018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4B1985-A84E-4D2B-8B6D-BC212DF82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47525-0D07-415A-A5AE-1A56457FC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ACE2-B20F-4796-A837-7D5306DF71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8544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C85A0-31AD-458F-950A-61BBC479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6FCDF-D41D-449E-88C4-A244E72AA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CFBDDA-B531-4E08-8602-7325D85E5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D101C0-9A16-4508-833C-97E09BD401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143E22-DFB2-41A6-AD7A-E048D1D01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7AC34D-E5AB-45D3-B59A-1C5FB12F0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0ECB8-F4B6-4A19-B89D-0F33D931079B}" type="datetimeFigureOut">
              <a:rPr lang="en-IN" smtClean="0"/>
              <a:t>11/08/2018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20B46F-678E-40DF-96A9-4F67D87DF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05D638-D096-4797-AB59-4510F2303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ACE2-B20F-4796-A837-7D5306DF71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6695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35000-1FC0-4440-A367-FD7FD6253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9E9CC6-FFAA-4F59-92E9-916D3C308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0ECB8-F4B6-4A19-B89D-0F33D931079B}" type="datetimeFigureOut">
              <a:rPr lang="en-IN" smtClean="0"/>
              <a:t>11/08/2018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9D78BA-3772-49FD-A8E3-A56C7CF0C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4844D-783A-4F67-9AB5-C4A331BE9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ACE2-B20F-4796-A837-7D5306DF71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1724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CAE2F5-6645-46C5-88D5-A0ABB8763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0ECB8-F4B6-4A19-B89D-0F33D931079B}" type="datetimeFigureOut">
              <a:rPr lang="en-IN" smtClean="0"/>
              <a:t>11/08/2018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80A0E4-F533-4866-A0AC-685D2832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CD694-768F-4B8F-A6C6-AD162CA38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ACE2-B20F-4796-A837-7D5306DF71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360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E82AD-1D61-4A6A-9FDE-25ACF4FF0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A56E6-122A-4021-A3B2-3800A66E3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7FFDE-CB56-4BB5-A731-89106D53A5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EB1669-CDC9-4CB2-A811-FE69DDD7C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0ECB8-F4B6-4A19-B89D-0F33D931079B}" type="datetimeFigureOut">
              <a:rPr lang="en-IN" smtClean="0"/>
              <a:t>11/08/2018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6DE8C-D31B-4DAF-BD3C-04FC53B6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A52480-2338-41A8-8B46-F14D91326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ACE2-B20F-4796-A837-7D5306DF71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5950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99B9E-BA9D-4B85-BD80-C4A664E12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D34200-4F5F-4CDE-886E-62FD5B29F9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9CD7D-A714-4B3C-A6DD-89BD34175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DA9DB-E970-470F-9DE1-F2F36B6B3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0ECB8-F4B6-4A19-B89D-0F33D931079B}" type="datetimeFigureOut">
              <a:rPr lang="en-IN" smtClean="0"/>
              <a:t>11/08/2018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A571F-BCE0-4AEB-AA24-35A73F883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768107-F3D0-473D-AA82-B5B81CFDB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ACE2-B20F-4796-A837-7D5306DF71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8361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59013-535A-4484-AA81-2006D5B37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AE536D-AB08-4721-83BA-065EB069E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66B43-2FDE-44A7-8935-C8D633FC1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0ECB8-F4B6-4A19-B89D-0F33D931079B}" type="datetimeFigureOut">
              <a:rPr lang="en-IN" smtClean="0"/>
              <a:t>11/08/2018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DE0BB-DF93-4553-A24A-C5960C88E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D742B-DDC9-4560-88C9-EFC2F1B50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ACE2-B20F-4796-A837-7D5306DF71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7103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9EFF04-00C0-47CD-8937-8CF541F1F0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92A937-D93E-4395-83E1-C18E589B5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C2C09-16BF-4E82-9DC2-57016C86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0ECB8-F4B6-4A19-B89D-0F33D931079B}" type="datetimeFigureOut">
              <a:rPr lang="en-IN" smtClean="0"/>
              <a:t>11/08/2018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91D4F-3699-49F6-9462-AF66EC5C5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3080A-7405-464F-AEB2-42A38F292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ACE2-B20F-4796-A837-7D5306DF71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3637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6E72C6-2993-42D5-B1F4-10643F4AF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CEDEF0-F615-4B9D-868F-95C23EECC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9BBA9-AED6-499D-AE62-5B4C5CA21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0ECB8-F4B6-4A19-B89D-0F33D931079B}" type="datetimeFigureOut">
              <a:rPr lang="en-IN" smtClean="0"/>
              <a:t>11/08/2018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4C104-6EA9-4A5E-B493-CE7CA108B7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C401F-7E5B-42A7-B215-5340FB094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3ACE2-B20F-4796-A837-7D5306DF714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463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2613C-903D-48B2-98E7-10C0A00454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How to practice </a:t>
            </a:r>
            <a:r>
              <a:rPr lang="en-IN" dirty="0">
                <a:solidFill>
                  <a:srgbClr val="FF0000"/>
                </a:solidFill>
              </a:rPr>
              <a:t>social media marketing</a:t>
            </a:r>
            <a:r>
              <a:rPr lang="en-IN" dirty="0"/>
              <a:t> in an effective, strategic and value creating manner?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CFFD18-5430-4D24-984D-AF57698561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878D4D-B648-447E-A231-4B2A6FB55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61" y="3033346"/>
            <a:ext cx="8009793" cy="39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58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33735-3997-421C-B540-263023C8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Who are we actually targeting?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358198-4B7C-4415-95EE-45535857B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IN" sz="7200" dirty="0"/>
          </a:p>
          <a:p>
            <a:pPr marL="0" indent="0" algn="ctr">
              <a:buNone/>
            </a:pPr>
            <a:r>
              <a:rPr lang="en-IN" sz="7200" dirty="0"/>
              <a:t>WE REALLY DON’T KNOW…</a:t>
            </a:r>
          </a:p>
        </p:txBody>
      </p:sp>
    </p:spTree>
    <p:extLst>
      <p:ext uri="{BB962C8B-B14F-4D97-AF65-F5344CB8AC3E}">
        <p14:creationId xmlns:p14="http://schemas.microsoft.com/office/powerpoint/2010/main" val="2845653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5FE0B-DB6D-45C6-9458-21DA05DB5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Who is our target audience?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4B8066C-61FB-4247-A51C-E570D14642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08372"/>
            <a:ext cx="5119064" cy="272305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DA5AC2-4E7F-49A4-9C61-0109132A4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260" y="2508372"/>
            <a:ext cx="5082859" cy="272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86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84CED-0DA1-4367-B526-9CC6A4E0B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Ways to target the right audience and make right people talk to you.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D714C-F125-40A5-BECF-ED90F05FE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Add all credible and middle level MLM leaders. Build relations rather than directly proposing business. </a:t>
            </a:r>
          </a:p>
          <a:p>
            <a:r>
              <a:rPr lang="en-IN" dirty="0"/>
              <a:t>Increase your friend list to 5000 people. Including MLM leaders, your own social circle and hungry people. </a:t>
            </a:r>
          </a:p>
          <a:p>
            <a:r>
              <a:rPr lang="en-IN" dirty="0"/>
              <a:t>Show yourself as a leader who is having so much fun building business. The other person should feel I am getting left out. </a:t>
            </a:r>
          </a:p>
          <a:p>
            <a:r>
              <a:rPr lang="en-IN" dirty="0"/>
              <a:t>Add people from other </a:t>
            </a:r>
            <a:r>
              <a:rPr lang="en-IN" dirty="0" err="1"/>
              <a:t>facebook</a:t>
            </a:r>
            <a:r>
              <a:rPr lang="en-IN" dirty="0"/>
              <a:t> groups. </a:t>
            </a:r>
          </a:p>
          <a:p>
            <a:r>
              <a:rPr lang="en-IN" dirty="0"/>
              <a:t>Generalised messages of company profile and products don’t work. </a:t>
            </a:r>
            <a:r>
              <a:rPr lang="en-IN" dirty="0" err="1"/>
              <a:t>Eg</a:t>
            </a:r>
            <a:r>
              <a:rPr lang="en-IN" dirty="0"/>
              <a:t>: Vestige started in 2004…or any </a:t>
            </a:r>
            <a:r>
              <a:rPr lang="en-IN" dirty="0" err="1"/>
              <a:t>youtube</a:t>
            </a:r>
            <a:r>
              <a:rPr lang="en-IN"/>
              <a:t> video.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3004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D68-9F33-4729-BF55-D73AD3CC6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Facebook and </a:t>
            </a:r>
            <a:r>
              <a:rPr lang="en-IN" dirty="0" err="1"/>
              <a:t>facebook</a:t>
            </a:r>
            <a:r>
              <a:rPr lang="en-IN" dirty="0"/>
              <a:t> messenger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9E23AB-9574-4521-8BC8-07D716A76B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538" y="2164006"/>
            <a:ext cx="7315200" cy="37242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2256D5-8BE7-421D-9BD6-A955AED04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305" y="2797052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876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E4D53-8942-4BFD-BA58-46B925C95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Dont’s</a:t>
            </a:r>
            <a:r>
              <a:rPr lang="en-IN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ADB64-80B3-461E-A325-812D1FEFB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Do not share crossline leaders posts which has their mobile number, instead just copy and paste it on your wall with your number. </a:t>
            </a:r>
          </a:p>
          <a:p>
            <a:r>
              <a:rPr lang="en-IN" dirty="0"/>
              <a:t>Disable tagging on your profile. Review it and then add it to timeline. </a:t>
            </a:r>
          </a:p>
          <a:p>
            <a:r>
              <a:rPr lang="en-IN" dirty="0"/>
              <a:t>Don’t post aggressive political views, you might lose people. </a:t>
            </a:r>
          </a:p>
          <a:p>
            <a:r>
              <a:rPr lang="hi-IN" dirty="0"/>
              <a:t>“बेरोजगारों के लिए सुनहरा अवसर”- </a:t>
            </a:r>
            <a:r>
              <a:rPr lang="en-IN" dirty="0"/>
              <a:t>A Big NO</a:t>
            </a:r>
          </a:p>
          <a:p>
            <a:r>
              <a:rPr lang="en-IN" dirty="0"/>
              <a:t>Don’t like dirty pages, cheap comedy posts. People get to know.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0398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85079-BF56-437B-94BD-642BD8FE9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Do’s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A7EE3-99EC-43E3-B613-D43632F89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Create Generalised pages so that all MLM people like it and you can create connections.</a:t>
            </a:r>
          </a:p>
          <a:p>
            <a:r>
              <a:rPr lang="en-IN" dirty="0"/>
              <a:t>Make your profile look neat. </a:t>
            </a:r>
          </a:p>
          <a:p>
            <a:r>
              <a:rPr lang="en-IN" dirty="0"/>
              <a:t>Post few good pictures, 2-5 are enough. Or even one excellent picture to catch all the attention.  </a:t>
            </a:r>
          </a:p>
          <a:p>
            <a:r>
              <a:rPr lang="en-IN" dirty="0"/>
              <a:t>Post frequently. Every three days. </a:t>
            </a:r>
          </a:p>
          <a:p>
            <a:r>
              <a:rPr lang="en-IN" dirty="0"/>
              <a:t>Check what is working and post that frequently. </a:t>
            </a:r>
          </a:p>
          <a:p>
            <a:r>
              <a:rPr lang="en-IN" dirty="0"/>
              <a:t>Don’t be too pushy. Maintain your posture. </a:t>
            </a:r>
          </a:p>
          <a:p>
            <a:r>
              <a:rPr lang="en-IN" dirty="0"/>
              <a:t>Build relations without talking about business. </a:t>
            </a:r>
          </a:p>
          <a:p>
            <a:r>
              <a:rPr lang="en-IN" dirty="0"/>
              <a:t>Increase trustworthiness. </a:t>
            </a:r>
          </a:p>
          <a:p>
            <a:r>
              <a:rPr lang="en-IN" dirty="0"/>
              <a:t>Project yourself as a promising leader.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9131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528AE-561B-4571-88C8-EEA68F7EA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IN" dirty="0"/>
              <a:t>Good Luck!</a:t>
            </a:r>
          </a:p>
        </p:txBody>
      </p:sp>
    </p:spTree>
    <p:extLst>
      <p:ext uri="{BB962C8B-B14F-4D97-AF65-F5344CB8AC3E}">
        <p14:creationId xmlns:p14="http://schemas.microsoft.com/office/powerpoint/2010/main" val="832355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306</Words>
  <Application>Microsoft Office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Mangal</vt:lpstr>
      <vt:lpstr>Office Theme</vt:lpstr>
      <vt:lpstr>How to practice social media marketing in an effective, strategic and value creating manner? </vt:lpstr>
      <vt:lpstr>Who are we actually targeting? </vt:lpstr>
      <vt:lpstr>Who is our target audience? </vt:lpstr>
      <vt:lpstr>Ways to target the right audience and make right people talk to you.  </vt:lpstr>
      <vt:lpstr>Facebook and facebook messenger </vt:lpstr>
      <vt:lpstr>Dont’s </vt:lpstr>
      <vt:lpstr>Do’s</vt:lpstr>
      <vt:lpstr>Good Luck!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practice social media marketing in an effective, strategic and value creating manner?</dc:title>
  <dc:creator>SARVAGYA BHARILL</dc:creator>
  <cp:lastModifiedBy>SARVAGYA BHARILL</cp:lastModifiedBy>
  <cp:revision>12</cp:revision>
  <dcterms:created xsi:type="dcterms:W3CDTF">2018-08-08T16:05:54Z</dcterms:created>
  <dcterms:modified xsi:type="dcterms:W3CDTF">2018-08-11T08:13:36Z</dcterms:modified>
</cp:coreProperties>
</file>